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452" r:id="rId3"/>
    <p:sldId id="433" r:id="rId4"/>
    <p:sldId id="269" r:id="rId5"/>
    <p:sldId id="427" r:id="rId6"/>
    <p:sldId id="429" r:id="rId7"/>
    <p:sldId id="461" r:id="rId8"/>
    <p:sldId id="430" r:id="rId9"/>
    <p:sldId id="431" r:id="rId10"/>
    <p:sldId id="428" r:id="rId11"/>
    <p:sldId id="270" r:id="rId12"/>
    <p:sldId id="267" r:id="rId13"/>
    <p:sldId id="424" r:id="rId14"/>
    <p:sldId id="268" r:id="rId15"/>
    <p:sldId id="376" r:id="rId16"/>
    <p:sldId id="395" r:id="rId17"/>
    <p:sldId id="451" r:id="rId18"/>
    <p:sldId id="450" r:id="rId19"/>
    <p:sldId id="398" r:id="rId20"/>
    <p:sldId id="386" r:id="rId21"/>
    <p:sldId id="456" r:id="rId22"/>
    <p:sldId id="462" r:id="rId23"/>
    <p:sldId id="457" r:id="rId24"/>
    <p:sldId id="463" r:id="rId25"/>
    <p:sldId id="458" r:id="rId26"/>
    <p:sldId id="464" r:id="rId27"/>
    <p:sldId id="459" r:id="rId28"/>
    <p:sldId id="465" r:id="rId29"/>
    <p:sldId id="447" r:id="rId30"/>
    <p:sldId id="453" r:id="rId31"/>
    <p:sldId id="454" r:id="rId32"/>
    <p:sldId id="455" r:id="rId33"/>
    <p:sldId id="466" r:id="rId34"/>
    <p:sldId id="469" r:id="rId35"/>
    <p:sldId id="467" r:id="rId36"/>
    <p:sldId id="468" r:id="rId37"/>
    <p:sldId id="460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C8C"/>
    <a:srgbClr val="B8B8B8"/>
    <a:srgbClr val="C4C4C4"/>
    <a:srgbClr val="E0E0E0"/>
    <a:srgbClr val="FFFFFF"/>
    <a:srgbClr val="78E23A"/>
    <a:srgbClr val="3B3838"/>
    <a:srgbClr val="0DE07D"/>
    <a:srgbClr val="3083DC"/>
    <a:srgbClr val="C1B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5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4680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7127AC-29D6-4072-2A08-2361BAE3A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09D57D-2915-F9CC-E9CC-A1181010B7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ADB91-9959-4B9E-83FD-E8CF3508DF7A}" type="datetimeFigureOut">
              <a:rPr lang="fr-FR" smtClean="0"/>
              <a:t>08/03/2025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1B18FD-0DAC-BC2A-6870-ED3E4796DE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B6743-1A5A-2F5C-D0F2-69200AEE7F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33660-39A6-401B-BD22-6D2D7D0734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304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08/03/2025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79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7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75E68D-AD47-4F4F-9BE7-0A2867BEDB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0451" y="-35539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68" y="39298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65229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D5FCEC-F861-B702-F1C0-B22D72B9F4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17677" y="-127918"/>
            <a:ext cx="2428511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45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6695D5EB-D63A-8C41-5481-759D3578C07F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45913" y="199144"/>
            <a:ext cx="2428511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30273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A949DE-A51D-9128-EDFC-7F79627922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4241" y="-21000"/>
            <a:ext cx="2428511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4501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B355D7D6-5D03-D58B-3DC0-4EE7BAD7A9F1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193" y="49169"/>
            <a:ext cx="2428511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791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28278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BF8A5D-96EA-2F70-1953-5ACAD9E0E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69083" y="-27632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1966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28278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C459F5B8-9E0E-F4E7-DC18-06A918399FC9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CF541B-926D-2FB3-39FF-944FF47347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70" y="-37359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938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96951-4A08-BBC9-9978-1555040D8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0451" y="-35539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DA6CC4-57B7-E970-988F-0ED3D5FB4BC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D34DC11C-D6CD-10A8-D722-BA368566197D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96951-4A08-BBC9-9978-1555040D8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69" y="39298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DA6CC4-57B7-E970-988F-0ED3D5FB4BC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59857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5D1566A-371F-3CC4-9E29-8FEB6919C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26101" flipH="1">
            <a:off x="1464114" y="-151996"/>
            <a:ext cx="2498107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51459" y="2085496"/>
            <a:ext cx="7182628" cy="254573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2015"/>
              <a:gd name="connsiteY0" fmla="*/ 3277 h 2700561"/>
              <a:gd name="connsiteX1" fmla="*/ 6918570 w 6982015"/>
              <a:gd name="connsiteY1" fmla="*/ 0 h 2700561"/>
              <a:gd name="connsiteX2" fmla="*/ 6982015 w 6982015"/>
              <a:gd name="connsiteY2" fmla="*/ 2696476 h 2700561"/>
              <a:gd name="connsiteX3" fmla="*/ 322862 w 6982015"/>
              <a:gd name="connsiteY3" fmla="*/ 2700561 h 2700561"/>
              <a:gd name="connsiteX4" fmla="*/ 0 w 6982015"/>
              <a:gd name="connsiteY4" fmla="*/ 3277 h 2700561"/>
              <a:gd name="connsiteX0" fmla="*/ 0 w 7337753"/>
              <a:gd name="connsiteY0" fmla="*/ 0 h 2697284"/>
              <a:gd name="connsiteX1" fmla="*/ 7337753 w 7337753"/>
              <a:gd name="connsiteY1" fmla="*/ 215944 h 2697284"/>
              <a:gd name="connsiteX2" fmla="*/ 6982015 w 7337753"/>
              <a:gd name="connsiteY2" fmla="*/ 2693199 h 2697284"/>
              <a:gd name="connsiteX3" fmla="*/ 322862 w 7337753"/>
              <a:gd name="connsiteY3" fmla="*/ 2697284 h 2697284"/>
              <a:gd name="connsiteX4" fmla="*/ 0 w 7337753"/>
              <a:gd name="connsiteY4" fmla="*/ 0 h 2697284"/>
              <a:gd name="connsiteX0" fmla="*/ 0 w 7337753"/>
              <a:gd name="connsiteY0" fmla="*/ 0 h 2703961"/>
              <a:gd name="connsiteX1" fmla="*/ 7337753 w 7337753"/>
              <a:gd name="connsiteY1" fmla="*/ 215944 h 2703961"/>
              <a:gd name="connsiteX2" fmla="*/ 6982015 w 7337753"/>
              <a:gd name="connsiteY2" fmla="*/ 2693199 h 2703961"/>
              <a:gd name="connsiteX3" fmla="*/ 711266 w 7337753"/>
              <a:gd name="connsiteY3" fmla="*/ 2703961 h 2703961"/>
              <a:gd name="connsiteX4" fmla="*/ 0 w 7337753"/>
              <a:gd name="connsiteY4" fmla="*/ 0 h 2703961"/>
              <a:gd name="connsiteX0" fmla="*/ 352010 w 6626487"/>
              <a:gd name="connsiteY0" fmla="*/ 0 h 2545739"/>
              <a:gd name="connsiteX1" fmla="*/ 6626487 w 6626487"/>
              <a:gd name="connsiteY1" fmla="*/ 57722 h 2545739"/>
              <a:gd name="connsiteX2" fmla="*/ 6270749 w 6626487"/>
              <a:gd name="connsiteY2" fmla="*/ 2534977 h 2545739"/>
              <a:gd name="connsiteX3" fmla="*/ 0 w 6626487"/>
              <a:gd name="connsiteY3" fmla="*/ 2545739 h 2545739"/>
              <a:gd name="connsiteX4" fmla="*/ 352010 w 6626487"/>
              <a:gd name="connsiteY4" fmla="*/ 0 h 25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87" h="2545739">
                <a:moveTo>
                  <a:pt x="352010" y="0"/>
                </a:moveTo>
                <a:lnTo>
                  <a:pt x="6626487" y="57722"/>
                </a:lnTo>
                <a:lnTo>
                  <a:pt x="6270749" y="2534977"/>
                </a:lnTo>
                <a:lnTo>
                  <a:pt x="0" y="2545739"/>
                </a:lnTo>
                <a:lnTo>
                  <a:pt x="352010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EE5B1-732C-905E-3DB6-70BC77B3201D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206B3-33A2-F278-2CC8-FF3B622115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454281" y="-145754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5587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5642B78A-E91F-0CF7-0001-026B9AF14427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526642-DC5A-417E-14F2-04F4F1E57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35556" y="47550"/>
            <a:ext cx="2449766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8EE5B1-732C-905E-3DB6-70BC77B3201D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37815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6" y="-98359"/>
            <a:ext cx="2428511" cy="63610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89A84B-E06C-44AA-620B-B41A5D68190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36437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89A84B-E06C-44AA-620B-B41A5D68190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502534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1AAC51-D986-7C19-1FB9-900A030E073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FC213B-B9EE-DEB5-38FD-7D81DE530C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8482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D11147-3D6B-3369-9217-DB5806440F2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98FB37-BA74-E127-E4A5-00DCAA4763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3807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D8AAB-A448-8794-9AA3-26811D233209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940690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63905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322735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5075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4C92FB-CB2B-AB8F-CFA5-9F01502DA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26101" flipH="1">
            <a:off x="1464114" y="-151996"/>
            <a:ext cx="2498107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6356" r="7386" b="4134"/>
          <a:stretch/>
        </p:blipFill>
        <p:spPr>
          <a:xfrm>
            <a:off x="0" y="-6115"/>
            <a:ext cx="7906220" cy="6864115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46270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r="7386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773630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B1772-2435-8F7A-DCF3-9A7EDEE3F2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5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6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771510-B903-2CD3-90AD-F5B247C1BBB6}"/>
              </a:ext>
            </a:extLst>
          </p:cNvPr>
          <p:cNvSpPr/>
          <p:nvPr userDrawn="1"/>
        </p:nvSpPr>
        <p:spPr>
          <a:xfrm>
            <a:off x="-7620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771510-B903-2CD3-90AD-F5B247C1BBB6}"/>
              </a:ext>
            </a:extLst>
          </p:cNvPr>
          <p:cNvSpPr/>
          <p:nvPr userDrawn="1"/>
        </p:nvSpPr>
        <p:spPr>
          <a:xfrm>
            <a:off x="-7620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6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1BF176-2001-B025-C8DC-9586C84F8E66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CB4D60-11C3-41B4-5301-6E7D49F35A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03601" y="-1013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DA0AC-4116-B094-4B41-9DCDD02337C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2B15A9-A0C6-BE28-62A5-999803ADB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38638">
            <a:off x="3613957" y="-45333"/>
            <a:ext cx="2449767" cy="6361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F403B6-D95E-14B3-D0B4-7D4521C1EDFF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21164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D6E037-4A5D-E900-BDDE-669DBA2FE7E0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1769A9-EBC4-01B7-7835-4BD55E2DC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22651" y="40660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7F64E-6E80-8E41-21F1-4008EB22BB5C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9" r="25699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D6E037-4A5D-E900-BDDE-669DBA2FE7E0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1769A9-EBC4-01B7-7835-4BD55E2DC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22651" y="40660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7F64E-6E80-8E41-21F1-4008EB22BB5C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27158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F8560-B017-8C4F-C3B6-70125AACB36B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1244805" y="-25758"/>
            <a:ext cx="10953759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7944193 w 10787060"/>
              <a:gd name="connsiteY2" fmla="*/ 6877010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8561493 w 10787060"/>
              <a:gd name="connsiteY2" fmla="*/ 6863961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8879890 w 10787060"/>
              <a:gd name="connsiteY2" fmla="*/ 6850911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90061"/>
              <a:gd name="connsiteX1" fmla="*/ 7171923 w 10787060"/>
              <a:gd name="connsiteY1" fmla="*/ 6870879 h 6890061"/>
              <a:gd name="connsiteX2" fmla="*/ 9568668 w 10787060"/>
              <a:gd name="connsiteY2" fmla="*/ 6890061 h 6890061"/>
              <a:gd name="connsiteX3" fmla="*/ 10787060 w 10787060"/>
              <a:gd name="connsiteY3" fmla="*/ 32282 h 6890061"/>
              <a:gd name="connsiteX4" fmla="*/ 0 w 10787060"/>
              <a:gd name="connsiteY4" fmla="*/ 0 h 6890061"/>
              <a:gd name="connsiteX5" fmla="*/ 1 w 10787060"/>
              <a:gd name="connsiteY5" fmla="*/ 6883758 h 6890061"/>
              <a:gd name="connsiteX0" fmla="*/ 1 w 10962504"/>
              <a:gd name="connsiteY0" fmla="*/ 6883758 h 6890061"/>
              <a:gd name="connsiteX1" fmla="*/ 7171923 w 10962504"/>
              <a:gd name="connsiteY1" fmla="*/ 6870879 h 6890061"/>
              <a:gd name="connsiteX2" fmla="*/ 9568668 w 10962504"/>
              <a:gd name="connsiteY2" fmla="*/ 6890061 h 6890061"/>
              <a:gd name="connsiteX3" fmla="*/ 10962504 w 10962504"/>
              <a:gd name="connsiteY3" fmla="*/ 25758 h 6890061"/>
              <a:gd name="connsiteX4" fmla="*/ 0 w 10962504"/>
              <a:gd name="connsiteY4" fmla="*/ 0 h 6890061"/>
              <a:gd name="connsiteX5" fmla="*/ 1 w 10962504"/>
              <a:gd name="connsiteY5" fmla="*/ 6883758 h 6890061"/>
              <a:gd name="connsiteX0" fmla="*/ 1 w 10962504"/>
              <a:gd name="connsiteY0" fmla="*/ 6883758 h 6896586"/>
              <a:gd name="connsiteX1" fmla="*/ 7171923 w 10962504"/>
              <a:gd name="connsiteY1" fmla="*/ 6870879 h 6896586"/>
              <a:gd name="connsiteX2" fmla="*/ 9789595 w 10962504"/>
              <a:gd name="connsiteY2" fmla="*/ 6896586 h 6896586"/>
              <a:gd name="connsiteX3" fmla="*/ 10962504 w 10962504"/>
              <a:gd name="connsiteY3" fmla="*/ 25758 h 6896586"/>
              <a:gd name="connsiteX4" fmla="*/ 0 w 10962504"/>
              <a:gd name="connsiteY4" fmla="*/ 0 h 6896586"/>
              <a:gd name="connsiteX5" fmla="*/ 1 w 10962504"/>
              <a:gd name="connsiteY5" fmla="*/ 6883758 h 6896586"/>
              <a:gd name="connsiteX0" fmla="*/ 1 w 10962504"/>
              <a:gd name="connsiteY0" fmla="*/ 6883758 h 6883758"/>
              <a:gd name="connsiteX1" fmla="*/ 7171923 w 10962504"/>
              <a:gd name="connsiteY1" fmla="*/ 6870879 h 6883758"/>
              <a:gd name="connsiteX2" fmla="*/ 9828583 w 10962504"/>
              <a:gd name="connsiteY2" fmla="*/ 6870487 h 6883758"/>
              <a:gd name="connsiteX3" fmla="*/ 10962504 w 10962504"/>
              <a:gd name="connsiteY3" fmla="*/ 25758 h 6883758"/>
              <a:gd name="connsiteX4" fmla="*/ 0 w 10962504"/>
              <a:gd name="connsiteY4" fmla="*/ 0 h 6883758"/>
              <a:gd name="connsiteX5" fmla="*/ 1 w 10962504"/>
              <a:gd name="connsiteY5" fmla="*/ 6883758 h 6883758"/>
              <a:gd name="connsiteX0" fmla="*/ 1 w 10897525"/>
              <a:gd name="connsiteY0" fmla="*/ 6883758 h 6883758"/>
              <a:gd name="connsiteX1" fmla="*/ 7171923 w 10897525"/>
              <a:gd name="connsiteY1" fmla="*/ 6870879 h 6883758"/>
              <a:gd name="connsiteX2" fmla="*/ 9828583 w 10897525"/>
              <a:gd name="connsiteY2" fmla="*/ 6870487 h 6883758"/>
              <a:gd name="connsiteX3" fmla="*/ 10897525 w 10897525"/>
              <a:gd name="connsiteY3" fmla="*/ 25758 h 6883758"/>
              <a:gd name="connsiteX4" fmla="*/ 0 w 10897525"/>
              <a:gd name="connsiteY4" fmla="*/ 0 h 6883758"/>
              <a:gd name="connsiteX5" fmla="*/ 1 w 10897525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7525" h="6883758">
                <a:moveTo>
                  <a:pt x="1" y="6883758"/>
                </a:moveTo>
                <a:lnTo>
                  <a:pt x="7171923" y="6870879"/>
                </a:lnTo>
                <a:lnTo>
                  <a:pt x="9828583" y="6870487"/>
                </a:lnTo>
                <a:lnTo>
                  <a:pt x="10897525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348EC2-32EC-1C3B-93C9-1304D5CB6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771285" y="49168"/>
            <a:ext cx="2428511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C60143-ADDC-C381-181A-255AB6D452E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138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08/03/2025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62" r:id="rId4"/>
    <p:sldLayoutId id="2147483679" r:id="rId5"/>
    <p:sldLayoutId id="2147483759" r:id="rId6"/>
    <p:sldLayoutId id="2147483754" r:id="rId7"/>
    <p:sldLayoutId id="2147483806" r:id="rId8"/>
    <p:sldLayoutId id="2147483753" r:id="rId9"/>
    <p:sldLayoutId id="2147483777" r:id="rId10"/>
    <p:sldLayoutId id="2147483812" r:id="rId11"/>
    <p:sldLayoutId id="2147483800" r:id="rId12"/>
    <p:sldLayoutId id="2147483811" r:id="rId13"/>
    <p:sldLayoutId id="2147483801" r:id="rId14"/>
    <p:sldLayoutId id="2147483810" r:id="rId15"/>
    <p:sldLayoutId id="2147483802" r:id="rId16"/>
    <p:sldLayoutId id="2147483809" r:id="rId17"/>
    <p:sldLayoutId id="2147483778" r:id="rId18"/>
    <p:sldLayoutId id="2147483808" r:id="rId19"/>
    <p:sldLayoutId id="2147483779" r:id="rId20"/>
    <p:sldLayoutId id="2147483807" r:id="rId21"/>
    <p:sldLayoutId id="2147483756" r:id="rId22"/>
    <p:sldLayoutId id="2147483799" r:id="rId23"/>
    <p:sldLayoutId id="2147483796" r:id="rId24"/>
    <p:sldLayoutId id="2147483797" r:id="rId25"/>
    <p:sldLayoutId id="2147483798" r:id="rId26"/>
    <p:sldLayoutId id="2147483795" r:id="rId27"/>
    <p:sldLayoutId id="2147483813" r:id="rId28"/>
    <p:sldLayoutId id="2147483814" r:id="rId29"/>
    <p:sldLayoutId id="2147483815" r:id="rId30"/>
    <p:sldLayoutId id="2147483816" r:id="rId31"/>
    <p:sldLayoutId id="2147483794" r:id="rId32"/>
    <p:sldLayoutId id="2147483660" r:id="rId33"/>
    <p:sldLayoutId id="2147483803" r:id="rId34"/>
    <p:sldLayoutId id="2147483676" r:id="rId35"/>
    <p:sldLayoutId id="2147483708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font.com/old-maquine.font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340085-831F-AF5F-D931-275BBF585A58}"/>
              </a:ext>
            </a:extLst>
          </p:cNvPr>
          <p:cNvSpPr/>
          <p:nvPr/>
        </p:nvSpPr>
        <p:spPr>
          <a:xfrm>
            <a:off x="0" y="5063490"/>
            <a:ext cx="12192000" cy="155055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B1CE0-24E7-4188-9D0F-9703B7B23CE0}"/>
              </a:ext>
            </a:extLst>
          </p:cNvPr>
          <p:cNvSpPr txBox="1"/>
          <p:nvPr/>
        </p:nvSpPr>
        <p:spPr>
          <a:xfrm>
            <a:off x="289118" y="5149049"/>
            <a:ext cx="8683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3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en-US" sz="3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2025</a:t>
            </a:r>
            <a:endParaRPr lang="en-US" sz="3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4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Template Guide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D52453-2C83-446B-03FC-698624EAA659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02386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5456759" y="1667122"/>
            <a:ext cx="34579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Congrats</a:t>
            </a:r>
          </a:p>
          <a:p>
            <a:r>
              <a:rPr lang="en-US" sz="48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SPEAKERS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456759" y="4373661"/>
            <a:ext cx="1010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Let’s start !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320196-524F-74C1-0A8A-86FE417FC999}"/>
              </a:ext>
            </a:extLst>
          </p:cNvPr>
          <p:cNvSpPr txBox="1"/>
          <p:nvPr/>
        </p:nvSpPr>
        <p:spPr>
          <a:xfrm>
            <a:off x="5456759" y="3059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You can  now follow the white rabbit…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5E9EBBB3-4EF2-B2C5-CFBF-F5963BFBEAB1}"/>
              </a:ext>
            </a:extLst>
          </p:cNvPr>
          <p:cNvSpPr txBox="1"/>
          <p:nvPr/>
        </p:nvSpPr>
        <p:spPr>
          <a:xfrm>
            <a:off x="403679" y="4234319"/>
            <a:ext cx="12715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Text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Font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C3A87A41-2FF9-A63D-2A6E-A7E62E7F516E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05756334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4">
            <a:extLst>
              <a:ext uri="{FF2B5EF4-FFF2-40B4-BE49-F238E27FC236}">
                <a16:creationId xmlns:a16="http://schemas.microsoft.com/office/drawing/2014/main" id="{46F8EF7E-3C29-B028-95C6-F5F7629839BA}"/>
              </a:ext>
            </a:extLst>
          </p:cNvPr>
          <p:cNvSpPr txBox="1"/>
          <p:nvPr/>
        </p:nvSpPr>
        <p:spPr>
          <a:xfrm>
            <a:off x="5309753" y="1837989"/>
            <a:ext cx="196079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Poppins</a:t>
            </a:r>
          </a:p>
          <a:p>
            <a:r>
              <a:rPr lang="en-US" sz="32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Poppins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146649-DF56-4564-0CBA-EEAB2C9BF0AE}"/>
              </a:ext>
            </a:extLst>
          </p:cNvPr>
          <p:cNvSpPr/>
          <p:nvPr/>
        </p:nvSpPr>
        <p:spPr>
          <a:xfrm>
            <a:off x="5312462" y="2999301"/>
            <a:ext cx="42411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OPEN SANS TEXT. Far far away, behind the word mountains, far from the countries 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Vokalia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and 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Consonantia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, there live the blind texts. Separated they live in </a:t>
            </a:r>
            <a:r>
              <a:rPr lang="en-US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Bookmarksgrove</a:t>
            </a:r>
            <a:r>
              <a:rPr lang="en-US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right at the coast of the Semantics, a large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AE6661C-BC41-001C-EB7C-7CB604338119}"/>
              </a:ext>
            </a:extLst>
          </p:cNvPr>
          <p:cNvSpPr/>
          <p:nvPr/>
        </p:nvSpPr>
        <p:spPr>
          <a:xfrm>
            <a:off x="10045134" y="1840184"/>
            <a:ext cx="1078813" cy="307196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 px / B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A464BD6-0B49-2432-1736-B25C5D513DAC}"/>
              </a:ext>
            </a:extLst>
          </p:cNvPr>
          <p:cNvSpPr/>
          <p:nvPr/>
        </p:nvSpPr>
        <p:spPr>
          <a:xfrm>
            <a:off x="10030001" y="2290222"/>
            <a:ext cx="1078813" cy="307196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32 px / B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CAE644A-14EC-95BF-142B-DD6C80567959}"/>
              </a:ext>
            </a:extLst>
          </p:cNvPr>
          <p:cNvSpPr/>
          <p:nvPr/>
        </p:nvSpPr>
        <p:spPr>
          <a:xfrm>
            <a:off x="10030000" y="2984473"/>
            <a:ext cx="1078813" cy="307196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 px / B</a:t>
            </a:r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2F902378-6C8B-112C-6CE0-8DDC569FE29D}"/>
              </a:ext>
            </a:extLst>
          </p:cNvPr>
          <p:cNvSpPr txBox="1"/>
          <p:nvPr/>
        </p:nvSpPr>
        <p:spPr>
          <a:xfrm>
            <a:off x="403679" y="4234319"/>
            <a:ext cx="12715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Text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Font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75FEE2A8-BF25-89A6-8C29-5327776ADB59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20480438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796034" y="2575843"/>
            <a:ext cx="130837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 title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#E2A86E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4478" y="2575843"/>
            <a:ext cx="158569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#F88224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9332572" y="2575843"/>
            <a:ext cx="138371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Helvetica Neue Thin" charset="0"/>
                <a:cs typeface="Poppins" panose="00000500000000000000" pitchFamily="2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#FFFFFF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6658CE-53C9-4199-A394-CA516C1E222F}"/>
              </a:ext>
            </a:extLst>
          </p:cNvPr>
          <p:cNvCxnSpPr/>
          <p:nvPr/>
        </p:nvCxnSpPr>
        <p:spPr>
          <a:xfrm flipH="1" flipV="1">
            <a:off x="1286426" y="1521355"/>
            <a:ext cx="1546640" cy="4619"/>
          </a:xfrm>
          <a:prstGeom prst="line">
            <a:avLst/>
          </a:prstGeom>
          <a:ln>
            <a:solidFill>
              <a:schemeClr val="bg1">
                <a:lumMod val="8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4866285" y="1250550"/>
            <a:ext cx="1167865" cy="1167865"/>
          </a:xfrm>
          <a:prstGeom prst="ellipse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153389" y="1250549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40493" y="1230357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4829420" y="4999800"/>
            <a:ext cx="130837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Banner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#E2A86E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6977864" y="4999800"/>
            <a:ext cx="158569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#F88224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00E34261-1744-30AE-78B6-FF130D863438}"/>
              </a:ext>
            </a:extLst>
          </p:cNvPr>
          <p:cNvSpPr txBox="1"/>
          <p:nvPr/>
        </p:nvSpPr>
        <p:spPr>
          <a:xfrm>
            <a:off x="9365958" y="4999800"/>
            <a:ext cx="138371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Default</a:t>
            </a:r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Helvetica Neue Thin" charset="0"/>
                <a:cs typeface="Poppins" panose="00000500000000000000" pitchFamily="2" charset="0"/>
              </a:rPr>
              <a:t> text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#FFFFFF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4899671" y="3674507"/>
            <a:ext cx="1167865" cy="1167865"/>
          </a:xfrm>
          <a:prstGeom prst="ellipse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7186775" y="3674506"/>
            <a:ext cx="1167865" cy="1167865"/>
          </a:xfrm>
          <a:prstGeom prst="ellipse">
            <a:avLst/>
          </a:prstGeom>
          <a:solidFill>
            <a:srgbClr val="F88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4F8AB55-BDBE-948E-23D0-2DCC1B64A010}"/>
              </a:ext>
            </a:extLst>
          </p:cNvPr>
          <p:cNvSpPr/>
          <p:nvPr/>
        </p:nvSpPr>
        <p:spPr>
          <a:xfrm>
            <a:off x="9473879" y="3654314"/>
            <a:ext cx="1167865" cy="11678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70E6AFBE-FB05-C3F0-0D91-1F391A08D6E6}"/>
              </a:ext>
            </a:extLst>
          </p:cNvPr>
          <p:cNvSpPr txBox="1"/>
          <p:nvPr/>
        </p:nvSpPr>
        <p:spPr>
          <a:xfrm>
            <a:off x="403679" y="4234319"/>
            <a:ext cx="202651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Color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Scheme</a:t>
            </a:r>
          </a:p>
        </p:txBody>
      </p:sp>
      <p:sp>
        <p:nvSpPr>
          <p:cNvPr id="11" name="TextBox 24">
            <a:extLst>
              <a:ext uri="{FF2B5EF4-FFF2-40B4-BE49-F238E27FC236}">
                <a16:creationId xmlns:a16="http://schemas.microsoft.com/office/drawing/2014/main" id="{9E19ABA0-E5BF-5E85-A197-A85CA19DFF85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88467744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6275914" y="2664743"/>
            <a:ext cx="130356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pPr algn="ctr"/>
            <a:r>
              <a:rPr lang="en-US" sz="20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#78E23A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50831" y="2664743"/>
            <a:ext cx="141737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Alternate 1 Color</a:t>
            </a:r>
          </a:p>
          <a:p>
            <a:pPr algn="ctr"/>
            <a:r>
              <a:rPr lang="en-US" sz="20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#8FAADC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7826600" y="2664743"/>
            <a:ext cx="128112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 </a:t>
            </a:r>
            <a:r>
              <a:rPr lang="en-US" sz="1100" i="1" dirty="0" err="1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devoxx</a:t>
            </a:r>
            <a:endParaRPr lang="en-US" sz="1100" i="1" dirty="0">
              <a:solidFill>
                <a:srgbClr val="E6E6E6"/>
              </a:solidFill>
              <a:latin typeface="Poppins" panose="00000500000000000000" pitchFamily="2" charset="0"/>
              <a:ea typeface="Helvetica Neue Thin" charset="0"/>
              <a:cs typeface="Poppins" panose="00000500000000000000" pitchFamily="2" charset="0"/>
            </a:endParaRPr>
          </a:p>
          <a:p>
            <a:pPr algn="ctr"/>
            <a:r>
              <a:rPr lang="en-US" sz="20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#FF7800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0E46F88E-48DB-2556-F2BC-74ACB0024713}"/>
              </a:ext>
            </a:extLst>
          </p:cNvPr>
          <p:cNvSpPr/>
          <p:nvPr/>
        </p:nvSpPr>
        <p:spPr>
          <a:xfrm>
            <a:off x="6343761" y="1339450"/>
            <a:ext cx="1167865" cy="1167865"/>
          </a:xfrm>
          <a:prstGeom prst="ellipse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E07D"/>
              </a:solidFill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6D55F9B-47FD-F486-2771-33F39DDFCCD2}"/>
              </a:ext>
            </a:extLst>
          </p:cNvPr>
          <p:cNvSpPr/>
          <p:nvPr/>
        </p:nvSpPr>
        <p:spPr>
          <a:xfrm>
            <a:off x="7912089" y="1287281"/>
            <a:ext cx="1167865" cy="1167865"/>
          </a:xfrm>
          <a:prstGeom prst="ellips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88224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F400A9D-6AA0-4C0F-035A-9D23364FF962}"/>
              </a:ext>
            </a:extLst>
          </p:cNvPr>
          <p:cNvSpPr/>
          <p:nvPr/>
        </p:nvSpPr>
        <p:spPr>
          <a:xfrm>
            <a:off x="9475582" y="1313796"/>
            <a:ext cx="1167865" cy="11678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DD5E0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21AB327B-992F-2A2A-BD1F-4483E24B6D9F}"/>
              </a:ext>
            </a:extLst>
          </p:cNvPr>
          <p:cNvSpPr txBox="1"/>
          <p:nvPr/>
        </p:nvSpPr>
        <p:spPr>
          <a:xfrm>
            <a:off x="7759262" y="4821883"/>
            <a:ext cx="137249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Alternate 2 Color</a:t>
            </a:r>
          </a:p>
          <a:p>
            <a:pPr algn="ctr"/>
            <a:r>
              <a:rPr lang="en-US" sz="20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#F4B183</a:t>
            </a:r>
          </a:p>
        </p:txBody>
      </p:sp>
      <p:sp>
        <p:nvSpPr>
          <p:cNvPr id="6" name="TextBox 26">
            <a:extLst>
              <a:ext uri="{FF2B5EF4-FFF2-40B4-BE49-F238E27FC236}">
                <a16:creationId xmlns:a16="http://schemas.microsoft.com/office/drawing/2014/main" id="{24239F0C-6573-7F63-7DCD-2D7EDCABBD90}"/>
              </a:ext>
            </a:extLst>
          </p:cNvPr>
          <p:cNvSpPr txBox="1"/>
          <p:nvPr/>
        </p:nvSpPr>
        <p:spPr>
          <a:xfrm>
            <a:off x="9305427" y="4818359"/>
            <a:ext cx="13740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Alternate 3 Color</a:t>
            </a:r>
          </a:p>
          <a:p>
            <a:pPr algn="ctr"/>
            <a:r>
              <a:rPr lang="en-US" sz="20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#FFD966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B66507-8D85-9C26-E3D4-49467FF19FF2}"/>
              </a:ext>
            </a:extLst>
          </p:cNvPr>
          <p:cNvSpPr/>
          <p:nvPr/>
        </p:nvSpPr>
        <p:spPr>
          <a:xfrm>
            <a:off x="7861573" y="3496590"/>
            <a:ext cx="1167865" cy="11678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E00D86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75CD4DB7-9862-2541-54A9-AD3CB05DA4EF}"/>
              </a:ext>
            </a:extLst>
          </p:cNvPr>
          <p:cNvSpPr/>
          <p:nvPr/>
        </p:nvSpPr>
        <p:spPr>
          <a:xfrm>
            <a:off x="9408539" y="3493065"/>
            <a:ext cx="1167865" cy="116786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6D7AFF"/>
              </a:solidFill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075DD554-967F-8EB4-7E5A-5A32385CEE69}"/>
              </a:ext>
            </a:extLst>
          </p:cNvPr>
          <p:cNvSpPr txBox="1"/>
          <p:nvPr/>
        </p:nvSpPr>
        <p:spPr>
          <a:xfrm>
            <a:off x="403679" y="4234319"/>
            <a:ext cx="230383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Thematic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highlight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Color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D9A042A7-519A-FA7B-2CB6-5FD7E03FAFD6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6110591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509476" y="5890450"/>
            <a:ext cx="1729961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Alternate background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#151515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55266" y="5891079"/>
            <a:ext cx="158569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 Highlight color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#78E23A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B3DF49-47DF-4EEE-834E-B0E06BE9A22E}"/>
              </a:ext>
            </a:extLst>
          </p:cNvPr>
          <p:cNvSpPr txBox="1"/>
          <p:nvPr/>
        </p:nvSpPr>
        <p:spPr>
          <a:xfrm>
            <a:off x="8162586" y="5890450"/>
            <a:ext cx="151836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solidFill>
                  <a:srgbClr val="E6E6E6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Brown background</a:t>
            </a:r>
            <a:endParaRPr lang="en-US" sz="1100" i="1" dirty="0">
              <a:solidFill>
                <a:srgbClr val="E6E6E6"/>
              </a:solidFill>
              <a:latin typeface="Poppins" panose="00000500000000000000" pitchFamily="2" charset="0"/>
              <a:ea typeface="Helvetica Neue Thin" charset="0"/>
              <a:cs typeface="Poppins" panose="00000500000000000000" pitchFamily="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#3B3838</a:t>
            </a: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8F19E09E-7971-E92F-B410-69F954C0532D}"/>
              </a:ext>
            </a:extLst>
          </p:cNvPr>
          <p:cNvSpPr txBox="1"/>
          <p:nvPr/>
        </p:nvSpPr>
        <p:spPr>
          <a:xfrm>
            <a:off x="403679" y="4234319"/>
            <a:ext cx="230383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Thematic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highlight </a:t>
            </a:r>
            <a:b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Color</a:t>
            </a:r>
          </a:p>
        </p:txBody>
      </p:sp>
      <p:sp>
        <p:nvSpPr>
          <p:cNvPr id="2" name="TextBox 24">
            <a:extLst>
              <a:ext uri="{FF2B5EF4-FFF2-40B4-BE49-F238E27FC236}">
                <a16:creationId xmlns:a16="http://schemas.microsoft.com/office/drawing/2014/main" id="{E6B2E978-7518-572F-42CE-59B4EF4D637A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91842315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006B24-CF94-B9DD-9212-7A60717CE74E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AC0BDC-177F-37C0-ADFF-5F0A43979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508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36826" y="804907"/>
            <a:ext cx="2797561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MASK SYSTEM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PART TITLE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LIVE DEMO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FACTS &amp; NUMBERS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5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SCREEN CAPTURE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6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VIDEO SLIDE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7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CODE SLIDE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8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BACKGROUND &amp; MASK</a:t>
            </a:r>
          </a:p>
          <a:p>
            <a:pPr>
              <a:lnSpc>
                <a:spcPct val="200000"/>
              </a:lnSpc>
            </a:pPr>
            <a:endParaRPr lang="en-US" sz="16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9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GLOBAL INFORMATION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D15CEDFE-8598-FE86-8CBF-D9166792D84B}"/>
              </a:ext>
            </a:extLst>
          </p:cNvPr>
          <p:cNvSpPr txBox="1"/>
          <p:nvPr/>
        </p:nvSpPr>
        <p:spPr>
          <a:xfrm>
            <a:off x="403679" y="4234319"/>
            <a:ext cx="238078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Summary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Content </a:t>
            </a:r>
            <a:b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endParaRPr lang="en-US" sz="35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2192E3E2-E9DE-837E-4718-F2A92C6F5681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08930731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681304" y="910636"/>
            <a:ext cx="11769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MASK POWER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6740338" y="2851302"/>
            <a:ext cx="4899212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We have preformatted mask in PPT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You just have to load it for your new slide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6625844" y="1441893"/>
            <a:ext cx="47484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pc="-15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All you need is to select</a:t>
            </a:r>
          </a:p>
          <a:p>
            <a:r>
              <a:rPr lang="en-US" sz="2800" spc="-15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 good mask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F90310-819F-9F86-0BC9-8AD87A42D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63" y="1151771"/>
            <a:ext cx="3332362" cy="298090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EE4D4BD-6B8D-1045-06A5-ED6149C40410}"/>
              </a:ext>
            </a:extLst>
          </p:cNvPr>
          <p:cNvSpPr/>
          <p:nvPr/>
        </p:nvSpPr>
        <p:spPr>
          <a:xfrm>
            <a:off x="6739960" y="4369579"/>
            <a:ext cx="4615064" cy="1208453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Right clic + DISPOSITION + select the </a:t>
            </a:r>
            <a:r>
              <a:rPr lang="fr-FR" sz="1400" dirty="0" err="1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mask</a:t>
            </a:r>
            <a:r>
              <a:rPr lang="fr-FR" sz="14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for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413011525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E76B62A-A0EA-0200-7620-C6202FAB46BE}"/>
              </a:ext>
            </a:extLst>
          </p:cNvPr>
          <p:cNvSpPr/>
          <p:nvPr/>
        </p:nvSpPr>
        <p:spPr>
          <a:xfrm>
            <a:off x="9079054" y="1584768"/>
            <a:ext cx="1786218" cy="879667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Pre-header in white / Poppins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1A82452-5E01-DEC6-9367-D01D26D5E6E9}"/>
              </a:ext>
            </a:extLst>
          </p:cNvPr>
          <p:cNvSpPr/>
          <p:nvPr/>
        </p:nvSpPr>
        <p:spPr>
          <a:xfrm>
            <a:off x="9079054" y="2598799"/>
            <a:ext cx="1786218" cy="1291842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b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Old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maquin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caps font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AA1239E-1EBC-5AEB-F98B-A409CB70582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89844" y="2024602"/>
            <a:ext cx="3189210" cy="710387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73DE99-076E-7724-A682-72033C4B034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266320" y="3244720"/>
            <a:ext cx="2812734" cy="234657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97A380B4-BE18-BBBD-6B35-6BA64F4D586F}"/>
              </a:ext>
            </a:extLst>
          </p:cNvPr>
          <p:cNvSpPr/>
          <p:nvPr/>
        </p:nvSpPr>
        <p:spPr>
          <a:xfrm>
            <a:off x="2388573" y="5091212"/>
            <a:ext cx="2335827" cy="1291842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good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mask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+ use the background image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32C96D0-03C4-4FA8-0CF5-C12658F9F6F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1681566" y="5737133"/>
            <a:ext cx="707007" cy="879610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23">
            <a:extLst>
              <a:ext uri="{FF2B5EF4-FFF2-40B4-BE49-F238E27FC236}">
                <a16:creationId xmlns:a16="http://schemas.microsoft.com/office/drawing/2014/main" id="{1161F5E2-A8E4-5F06-B01A-F46C1569F0E3}"/>
              </a:ext>
            </a:extLst>
          </p:cNvPr>
          <p:cNvSpPr txBox="1"/>
          <p:nvPr/>
        </p:nvSpPr>
        <p:spPr>
          <a:xfrm>
            <a:off x="8664860" y="4369974"/>
            <a:ext cx="267130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JON SNOW &amp;</a:t>
            </a:r>
          </a:p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BENDER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BOSTON DYNAMICS</a:t>
            </a: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FDF0CA1C-36C8-9B31-8DFD-55F19079622C}"/>
              </a:ext>
            </a:extLst>
          </p:cNvPr>
          <p:cNvSpPr/>
          <p:nvPr/>
        </p:nvSpPr>
        <p:spPr>
          <a:xfrm>
            <a:off x="5889844" y="4740229"/>
            <a:ext cx="1786218" cy="402928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Speakers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names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A03A29BB-135D-C438-735A-BE72C619C7A6}"/>
              </a:ext>
            </a:extLst>
          </p:cNvPr>
          <p:cNvSpPr/>
          <p:nvPr/>
        </p:nvSpPr>
        <p:spPr>
          <a:xfrm>
            <a:off x="5889844" y="5614747"/>
            <a:ext cx="1786218" cy="402928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E18ECC2-CCA2-43FB-6904-CF71CAD916B7}"/>
              </a:ext>
            </a:extLst>
          </p:cNvPr>
          <p:cNvCxnSpPr>
            <a:cxnSpLocks/>
          </p:cNvCxnSpPr>
          <p:nvPr/>
        </p:nvCxnSpPr>
        <p:spPr>
          <a:xfrm>
            <a:off x="7676062" y="4943132"/>
            <a:ext cx="801188" cy="0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96396E1-CDAB-2BAA-5AED-726BDE84FF85}"/>
              </a:ext>
            </a:extLst>
          </p:cNvPr>
          <p:cNvCxnSpPr>
            <a:cxnSpLocks/>
          </p:cNvCxnSpPr>
          <p:nvPr/>
        </p:nvCxnSpPr>
        <p:spPr>
          <a:xfrm>
            <a:off x="7676062" y="5807234"/>
            <a:ext cx="801188" cy="0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23">
            <a:extLst>
              <a:ext uri="{FF2B5EF4-FFF2-40B4-BE49-F238E27FC236}">
                <a16:creationId xmlns:a16="http://schemas.microsoft.com/office/drawing/2014/main" id="{554F1245-A877-BA1C-C0AC-214053E220DC}"/>
              </a:ext>
            </a:extLst>
          </p:cNvPr>
          <p:cNvSpPr txBox="1"/>
          <p:nvPr/>
        </p:nvSpPr>
        <p:spPr>
          <a:xfrm>
            <a:off x="3556486" y="2432630"/>
            <a:ext cx="2367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 err="1">
                <a:solidFill>
                  <a:srgbClr val="E8EAED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</a:t>
            </a:r>
            <a:r>
              <a:rPr lang="fr-FR" sz="3600" b="0" i="0" dirty="0" err="1">
                <a:solidFill>
                  <a:srgbClr val="E8EAED"/>
                </a:solidFill>
                <a:effectLst/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hematic</a:t>
            </a:r>
            <a:endParaRPr lang="fr-FR" sz="3600" b="0" i="0" dirty="0">
              <a:solidFill>
                <a:srgbClr val="E8EAED"/>
              </a:solidFill>
              <a:effectLst/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l"/>
            <a:r>
              <a:rPr lang="fr-FR" sz="6000" i="0" dirty="0">
                <a:solidFill>
                  <a:srgbClr val="78E23A"/>
                </a:solidFill>
                <a:effectLst/>
                <a:latin typeface="Old Maquine Caps" pitchFamily="2" charset="0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9182358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ross 27">
            <a:extLst>
              <a:ext uri="{FF2B5EF4-FFF2-40B4-BE49-F238E27FC236}">
                <a16:creationId xmlns:a16="http://schemas.microsoft.com/office/drawing/2014/main" id="{2B03E154-8E9C-5FE1-B87A-CA0D814A6CAA}"/>
              </a:ext>
            </a:extLst>
          </p:cNvPr>
          <p:cNvSpPr/>
          <p:nvPr/>
        </p:nvSpPr>
        <p:spPr>
          <a:xfrm flipH="1">
            <a:off x="5522677" y="2146077"/>
            <a:ext cx="106018" cy="106018"/>
          </a:xfrm>
          <a:prstGeom prst="plus">
            <a:avLst>
              <a:gd name="adj" fmla="val 375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C3D5F28-FDDC-CC0B-C055-272CAEBE1699}"/>
              </a:ext>
            </a:extLst>
          </p:cNvPr>
          <p:cNvSpPr/>
          <p:nvPr/>
        </p:nvSpPr>
        <p:spPr>
          <a:xfrm>
            <a:off x="9097528" y="872933"/>
            <a:ext cx="1786218" cy="879667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Hilight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your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DD943B6-DE92-09DF-E75F-12296880DFC3}"/>
              </a:ext>
            </a:extLst>
          </p:cNvPr>
          <p:cNvSpPr/>
          <p:nvPr/>
        </p:nvSpPr>
        <p:spPr>
          <a:xfrm>
            <a:off x="9097528" y="2540779"/>
            <a:ext cx="1786218" cy="879667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black for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background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6A7C70D-89E4-0D46-6347-31DCA24D4881}"/>
              </a:ext>
            </a:extLst>
          </p:cNvPr>
          <p:cNvSpPr/>
          <p:nvPr/>
        </p:nvSpPr>
        <p:spPr>
          <a:xfrm>
            <a:off x="9097528" y="4150029"/>
            <a:ext cx="1786218" cy="1291842"/>
          </a:xfrm>
          <a:prstGeom prst="roundRect">
            <a:avLst/>
          </a:prstGeom>
          <a:ln>
            <a:solidFill>
              <a:srgbClr val="78E23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transparency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color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secondary</a:t>
            </a:r>
            <a:r>
              <a:rPr lang="fr-F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</a:t>
            </a:r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6C24045-31FD-EEFA-AA66-BC491846BFDC}"/>
              </a:ext>
            </a:extLst>
          </p:cNvPr>
          <p:cNvSpPr/>
          <p:nvPr/>
        </p:nvSpPr>
        <p:spPr>
          <a:xfrm>
            <a:off x="9396725" y="5024156"/>
            <a:ext cx="238125" cy="2505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rgbClr val="0DE07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E68D3202-0883-AC1B-1929-B1A10B3FC1E3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8032531" y="1088196"/>
            <a:ext cx="1064997" cy="224571"/>
          </a:xfrm>
          <a:prstGeom prst="straightConnector1">
            <a:avLst/>
          </a:prstGeom>
          <a:ln>
            <a:solidFill>
              <a:srgbClr val="0DE07D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3B2A34-F660-8389-1540-E7D4BE7BC85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52975" y="2980613"/>
            <a:ext cx="4344553" cy="0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60E073B-6935-8E5C-619F-A545FE7CF8AE}"/>
              </a:ext>
            </a:extLst>
          </p:cNvPr>
          <p:cNvCxnSpPr>
            <a:cxnSpLocks/>
          </p:cNvCxnSpPr>
          <p:nvPr/>
        </p:nvCxnSpPr>
        <p:spPr>
          <a:xfrm flipH="1">
            <a:off x="5029044" y="4873031"/>
            <a:ext cx="4050010" cy="0"/>
          </a:xfrm>
          <a:prstGeom prst="straightConnector1">
            <a:avLst/>
          </a:prstGeom>
          <a:ln>
            <a:solidFill>
              <a:srgbClr val="78E23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02413DB-276C-7260-A005-93FD73A777C2}"/>
              </a:ext>
            </a:extLst>
          </p:cNvPr>
          <p:cNvSpPr/>
          <p:nvPr/>
        </p:nvSpPr>
        <p:spPr>
          <a:xfrm>
            <a:off x="10539725" y="1416129"/>
            <a:ext cx="238125" cy="250523"/>
          </a:xfrm>
          <a:prstGeom prst="round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868CB86-E6E9-2F7F-B944-E0B7FD815192}"/>
              </a:ext>
            </a:extLst>
          </p:cNvPr>
          <p:cNvSpPr txBox="1"/>
          <p:nvPr/>
        </p:nvSpPr>
        <p:spPr>
          <a:xfrm>
            <a:off x="9711330" y="4970668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#8C8C8C</a:t>
            </a:r>
          </a:p>
        </p:txBody>
      </p:sp>
      <p:sp>
        <p:nvSpPr>
          <p:cNvPr id="3" name="127.0.0.1:6363[2]&gt; zadd hackers 1953 &quot;Richard Stallman&quot;…">
            <a:extLst>
              <a:ext uri="{FF2B5EF4-FFF2-40B4-BE49-F238E27FC236}">
                <a16:creationId xmlns:a16="http://schemas.microsoft.com/office/drawing/2014/main" id="{207F0839-6149-6937-9969-136D20E48451}"/>
              </a:ext>
            </a:extLst>
          </p:cNvPr>
          <p:cNvSpPr txBox="1">
            <a:spLocks/>
          </p:cNvSpPr>
          <p:nvPr/>
        </p:nvSpPr>
        <p:spPr>
          <a:xfrm>
            <a:off x="3232000" y="586096"/>
            <a:ext cx="9147955" cy="5853264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zadd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1953 "Richard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Stallman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zadd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1969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zadd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1912 "Alan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turing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 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(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integer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) 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zrange</a:t>
            </a:r>
            <a:r>
              <a:rPr lang="fr-FR" sz="16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0 -1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1) "Alan 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turing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2) "Richard </a:t>
            </a:r>
            <a:r>
              <a:rPr lang="fr-FR" sz="16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Stallman</a:t>
            </a: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3)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zrange</a:t>
            </a: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0 -1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withscores</a:t>
            </a:r>
            <a:endParaRPr lang="fr-FR" sz="1600" dirty="0">
              <a:solidFill>
                <a:srgbClr val="8C8C8C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  <a:sym typeface="Menlo Regular"/>
            </a:endParaRP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1) "Alan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turing</a:t>
            </a: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2) "1912"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3) "Richard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Stallman</a:t>
            </a: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4) "1953"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5) "Linus"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6) "1969"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127.0.0.1:6363[2]&gt;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zrangebyscore</a:t>
            </a: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 hackers 1910 1940</a:t>
            </a:r>
          </a:p>
          <a:p>
            <a:pPr defTabSz="642937">
              <a:lnSpc>
                <a:spcPct val="120000"/>
              </a:lnSpc>
              <a:spcBef>
                <a:spcPts val="0"/>
              </a:spcBef>
              <a:tabLst>
                <a:tab pos="495300" algn="l"/>
                <a:tab pos="990600" algn="l"/>
                <a:tab pos="1498600" algn="l"/>
                <a:tab pos="1993900" algn="l"/>
                <a:tab pos="2489200" algn="l"/>
                <a:tab pos="2997200" algn="l"/>
                <a:tab pos="3492500" algn="l"/>
                <a:tab pos="4000500" algn="l"/>
                <a:tab pos="4495800" algn="l"/>
                <a:tab pos="4991100" algn="l"/>
                <a:tab pos="5499100" algn="l"/>
                <a:tab pos="5994400" algn="l"/>
              </a:tabLst>
              <a:defRPr sz="3200" b="0">
                <a:solidFill>
                  <a:srgbClr val="313741">
                    <a:alpha val="12334"/>
                  </a:srgb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1) "Alan </a:t>
            </a:r>
            <a:r>
              <a:rPr lang="fr-FR" sz="1600" dirty="0" err="1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turing</a:t>
            </a:r>
            <a:r>
              <a:rPr lang="fr-FR" sz="1600" dirty="0">
                <a:solidFill>
                  <a:srgbClr val="8C8C8C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sym typeface="Menlo Regular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47496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282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9074215-1CBF-437B-A47A-D3E016D851B3}"/>
              </a:ext>
            </a:extLst>
          </p:cNvPr>
          <p:cNvSpPr txBox="1"/>
          <p:nvPr/>
        </p:nvSpPr>
        <p:spPr>
          <a:xfrm>
            <a:off x="5417251" y="4757127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Global Style guide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11F5EBE3-9394-8818-D46A-7F0DDEA47F42}"/>
              </a:ext>
            </a:extLst>
          </p:cNvPr>
          <p:cNvSpPr txBox="1"/>
          <p:nvPr/>
        </p:nvSpPr>
        <p:spPr>
          <a:xfrm>
            <a:off x="2929449" y="3142701"/>
            <a:ext cx="65644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  <a:r>
              <a:rPr lang="en-US" sz="6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r>
              <a:rPr lang="en-US" sz="4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000" b="1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79037010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B4D9E-B0F2-9424-175F-C7BE2DDBD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1505EA18-5134-415B-2C90-323B1A42D325}"/>
              </a:ext>
            </a:extLst>
          </p:cNvPr>
          <p:cNvSpPr txBox="1"/>
          <p:nvPr/>
        </p:nvSpPr>
        <p:spPr>
          <a:xfrm>
            <a:off x="4955109" y="2175122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1E99C296-176E-2417-CBBC-66727F60254F}"/>
              </a:ext>
            </a:extLst>
          </p:cNvPr>
          <p:cNvSpPr txBox="1"/>
          <p:nvPr/>
        </p:nvSpPr>
        <p:spPr>
          <a:xfrm>
            <a:off x="10752659" y="5988645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Date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A037CE-217E-E133-0DFD-B0B3D2A64664}"/>
              </a:ext>
            </a:extLst>
          </p:cNvPr>
          <p:cNvSpPr txBox="1"/>
          <p:nvPr/>
        </p:nvSpPr>
        <p:spPr>
          <a:xfrm>
            <a:off x="4955109" y="3567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SubTitle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42967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A89D7-11DD-0E27-F06E-A5889241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91E18FA-6C08-3198-E4BF-6476C50FF862}"/>
              </a:ext>
            </a:extLst>
          </p:cNvPr>
          <p:cNvSpPr txBox="1"/>
          <p:nvPr/>
        </p:nvSpPr>
        <p:spPr>
          <a:xfrm>
            <a:off x="2205375" y="568388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CA44C-06D2-EEE0-22BC-CE1AEE800E9A}"/>
              </a:ext>
            </a:extLst>
          </p:cNvPr>
          <p:cNvSpPr/>
          <p:nvPr/>
        </p:nvSpPr>
        <p:spPr>
          <a:xfrm>
            <a:off x="2215249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2DCA8-B78E-8025-C1C6-F9DBDFF6048E}"/>
              </a:ext>
            </a:extLst>
          </p:cNvPr>
          <p:cNvSpPr/>
          <p:nvPr/>
        </p:nvSpPr>
        <p:spPr>
          <a:xfrm>
            <a:off x="6913523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35814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DF61-863A-0D63-37AB-9B412FC22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498B502-6DDE-364F-6E82-F7193DD14911}"/>
              </a:ext>
            </a:extLst>
          </p:cNvPr>
          <p:cNvSpPr txBox="1"/>
          <p:nvPr/>
        </p:nvSpPr>
        <p:spPr>
          <a:xfrm>
            <a:off x="4955109" y="2175122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451829-8214-D576-83D9-DF34EBAB6C39}"/>
              </a:ext>
            </a:extLst>
          </p:cNvPr>
          <p:cNvSpPr txBox="1"/>
          <p:nvPr/>
        </p:nvSpPr>
        <p:spPr>
          <a:xfrm>
            <a:off x="4955109" y="3567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SubTitle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B195B357-EAC3-5769-F75D-B522BDC17201}"/>
              </a:ext>
            </a:extLst>
          </p:cNvPr>
          <p:cNvSpPr txBox="1"/>
          <p:nvPr/>
        </p:nvSpPr>
        <p:spPr>
          <a:xfrm>
            <a:off x="10752659" y="5988645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Date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5527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301A1-3E7C-6A12-B087-4B61C8A6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6A196A7-5739-CB6B-79FF-CE8367D7B760}"/>
              </a:ext>
            </a:extLst>
          </p:cNvPr>
          <p:cNvSpPr txBox="1"/>
          <p:nvPr/>
        </p:nvSpPr>
        <p:spPr>
          <a:xfrm>
            <a:off x="2205374" y="568388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8F4DEF-7C8B-B24F-78C5-9E473EC5890F}"/>
              </a:ext>
            </a:extLst>
          </p:cNvPr>
          <p:cNvSpPr/>
          <p:nvPr/>
        </p:nvSpPr>
        <p:spPr>
          <a:xfrm>
            <a:off x="6913523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71388-9435-E307-17F0-8107FDADF6F9}"/>
              </a:ext>
            </a:extLst>
          </p:cNvPr>
          <p:cNvSpPr/>
          <p:nvPr/>
        </p:nvSpPr>
        <p:spPr>
          <a:xfrm>
            <a:off x="2215249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2809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9288-2670-6C25-7D4A-661E36DE6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B1CD8FCE-31B7-F8EF-9EC7-24696E90760A}"/>
              </a:ext>
            </a:extLst>
          </p:cNvPr>
          <p:cNvSpPr txBox="1"/>
          <p:nvPr/>
        </p:nvSpPr>
        <p:spPr>
          <a:xfrm>
            <a:off x="4955109" y="2175122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3EB0966-A15B-6871-13F6-F8BC7765E182}"/>
              </a:ext>
            </a:extLst>
          </p:cNvPr>
          <p:cNvSpPr txBox="1"/>
          <p:nvPr/>
        </p:nvSpPr>
        <p:spPr>
          <a:xfrm>
            <a:off x="4955109" y="3567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SubTitle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2573A53D-B9E8-42FF-93A9-B5351987DC62}"/>
              </a:ext>
            </a:extLst>
          </p:cNvPr>
          <p:cNvSpPr txBox="1"/>
          <p:nvPr/>
        </p:nvSpPr>
        <p:spPr>
          <a:xfrm>
            <a:off x="10752659" y="5988645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Date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19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BD47A-FFB9-93DD-86CB-C96BB9EBB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6039B4C-8EA2-2EC2-3F7B-D902D2F904CC}"/>
              </a:ext>
            </a:extLst>
          </p:cNvPr>
          <p:cNvSpPr txBox="1"/>
          <p:nvPr/>
        </p:nvSpPr>
        <p:spPr>
          <a:xfrm>
            <a:off x="2205373" y="568388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6D302-C54C-7B94-5DA9-1068582FBB8D}"/>
              </a:ext>
            </a:extLst>
          </p:cNvPr>
          <p:cNvSpPr/>
          <p:nvPr/>
        </p:nvSpPr>
        <p:spPr>
          <a:xfrm>
            <a:off x="6913523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50514-6439-4193-D817-EABB4A6D1ECC}"/>
              </a:ext>
            </a:extLst>
          </p:cNvPr>
          <p:cNvSpPr/>
          <p:nvPr/>
        </p:nvSpPr>
        <p:spPr>
          <a:xfrm>
            <a:off x="2215249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94119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D139-0DCA-584A-B683-42A540DB0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85C85D7-9B2F-97AF-0359-C14AAD54A389}"/>
              </a:ext>
            </a:extLst>
          </p:cNvPr>
          <p:cNvSpPr txBox="1"/>
          <p:nvPr/>
        </p:nvSpPr>
        <p:spPr>
          <a:xfrm>
            <a:off x="4955109" y="2175122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19F87D3-2CEC-0373-D6C1-2EC2E6B511B0}"/>
              </a:ext>
            </a:extLst>
          </p:cNvPr>
          <p:cNvSpPr txBox="1"/>
          <p:nvPr/>
        </p:nvSpPr>
        <p:spPr>
          <a:xfrm>
            <a:off x="4955109" y="356710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SubTitle</a:t>
            </a:r>
            <a:endParaRPr lang="en-US" sz="18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604FCAA2-0DEA-69BF-B404-8ECF517AD5B9}"/>
              </a:ext>
            </a:extLst>
          </p:cNvPr>
          <p:cNvSpPr txBox="1"/>
          <p:nvPr/>
        </p:nvSpPr>
        <p:spPr>
          <a:xfrm>
            <a:off x="10752659" y="5988645"/>
            <a:ext cx="550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Date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9178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BB714-F5EE-2854-B473-35B3B81F2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FDCEAF5-FEED-C868-46D9-0610A5BC2FCC}"/>
              </a:ext>
            </a:extLst>
          </p:cNvPr>
          <p:cNvSpPr txBox="1"/>
          <p:nvPr/>
        </p:nvSpPr>
        <p:spPr>
          <a:xfrm>
            <a:off x="2205372" y="568388"/>
            <a:ext cx="542808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Theme</a:t>
            </a:r>
          </a:p>
          <a:p>
            <a:r>
              <a:rPr lang="en-US" sz="5000" dirty="0">
                <a:solidFill>
                  <a:schemeClr val="accent4">
                    <a:lumMod val="60000"/>
                    <a:lumOff val="40000"/>
                  </a:schemeClr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/ Subject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092500-C4B0-80A5-CF54-5E09A97122DB}"/>
              </a:ext>
            </a:extLst>
          </p:cNvPr>
          <p:cNvSpPr/>
          <p:nvPr/>
        </p:nvSpPr>
        <p:spPr>
          <a:xfrm>
            <a:off x="6913523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607346-0513-B673-AE91-A12CC5C009B8}"/>
              </a:ext>
            </a:extLst>
          </p:cNvPr>
          <p:cNvSpPr/>
          <p:nvPr/>
        </p:nvSpPr>
        <p:spPr>
          <a:xfrm>
            <a:off x="2215249" y="2318712"/>
            <a:ext cx="4257396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sed do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eiusmod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tempor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incididunt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labore et dolore magna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Ut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enim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ad minim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veniam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nostrud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exercitation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ullamco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laboris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nisi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ut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aliquip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ex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commodo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. Duis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irure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reprehenderit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voluptate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velit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esse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cillum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dolore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eu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fugiat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nulla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pariatur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01296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BECFC071-E1A9-00B0-B423-C2401E62F997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284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95CA5-4143-B680-F80D-E5011A02177C}"/>
              </a:ext>
            </a:extLst>
          </p:cNvPr>
          <p:cNvSpPr/>
          <p:nvPr/>
        </p:nvSpPr>
        <p:spPr>
          <a:xfrm>
            <a:off x="0" y="5063490"/>
            <a:ext cx="12192000" cy="155055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082636-87C9-E85E-64C8-00A779A96A21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E92C58A3-0476-BA3E-CF35-16E47E2E87BC}"/>
              </a:ext>
            </a:extLst>
          </p:cNvPr>
          <p:cNvSpPr txBox="1"/>
          <p:nvPr/>
        </p:nvSpPr>
        <p:spPr>
          <a:xfrm>
            <a:off x="289118" y="5149049"/>
            <a:ext cx="8683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3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</a:t>
            </a:r>
            <a:r>
              <a:rPr lang="en-US" sz="3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2025</a:t>
            </a:r>
            <a:endParaRPr lang="en-US" sz="3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4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Template Guide</a:t>
            </a:r>
          </a:p>
        </p:txBody>
      </p:sp>
    </p:spTree>
    <p:extLst>
      <p:ext uri="{BB962C8B-B14F-4D97-AF65-F5344CB8AC3E}">
        <p14:creationId xmlns:p14="http://schemas.microsoft.com/office/powerpoint/2010/main" val="172324133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D1F14-1617-8B79-E67C-4F182322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8901D2BF-ADED-0F0A-6978-BE076E614FBF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1854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FFD7B-FD67-25FC-AD64-E34F3BFB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0316C725-4909-8826-1D2A-6205215D26D3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85246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558B-26F4-786B-C0AB-055A54E46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AF0EBBC4-E13F-7A02-B378-EA17132E71AD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7640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28797-4CF4-217B-2F71-F959FDD7D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3558CC21-4D4B-8E2E-0FF0-E79273E7EAC4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42383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3611B-B03B-A233-E272-46D92AF72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81C9D04-E2B9-998A-E507-A8DE634FC3BD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398624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92871-8F03-4D92-56A2-D520D0608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CBF95C12-9D49-D400-98EC-B2D9C14BE8FD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65374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8623-25BE-D697-5B4D-71E0A35BF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F1A489DF-35F9-BF3D-F942-513960FF1893}"/>
              </a:ext>
            </a:extLst>
          </p:cNvPr>
          <p:cNvSpPr txBox="1"/>
          <p:nvPr/>
        </p:nvSpPr>
        <p:spPr>
          <a:xfrm>
            <a:off x="7353957" y="2459504"/>
            <a:ext cx="45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DEVOX</a:t>
            </a:r>
            <a:r>
              <a:rPr lang="en-US" sz="4000" dirty="0">
                <a:solidFill>
                  <a:srgbClr val="78E23A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r>
              <a:rPr lang="en-US" sz="4000" dirty="0">
                <a:solidFill>
                  <a:srgbClr val="E2A86E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FRANCE </a:t>
            </a:r>
          </a:p>
          <a:p>
            <a:r>
              <a:rPr lang="en-US" sz="4000" dirty="0">
                <a:solidFill>
                  <a:schemeClr val="bg1"/>
                </a:solidFill>
                <a:latin typeface="Pirulen Rg" panose="020B06050202000801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2025</a:t>
            </a:r>
            <a:endParaRPr lang="en-US" sz="4000" b="1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02810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E55B-95FE-5A83-5134-B369E2433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0248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2811600" y="4658695"/>
            <a:ext cx="700139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Title Slide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 title slide</a:t>
            </a:r>
            <a:endParaRPr lang="en-US" sz="35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 </a:t>
            </a:r>
            <a:r>
              <a:rPr lang="en-US" sz="16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sub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4898F6-3938-CB08-87F9-D409C3CFACE2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6096000" y="1053329"/>
            <a:ext cx="5432898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 title font is</a:t>
            </a:r>
          </a:p>
          <a:p>
            <a:pPr>
              <a:lnSpc>
                <a:spcPct val="150000"/>
              </a:lnSpc>
            </a:pPr>
            <a:r>
              <a:rPr lang="en-US" sz="4000" cap="all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Old </a:t>
            </a:r>
            <a:r>
              <a:rPr lang="en-US" sz="4000" cap="all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Maquine</a:t>
            </a:r>
            <a:r>
              <a:rPr lang="en-US" sz="4000" cap="all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Caps</a:t>
            </a:r>
          </a:p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https://www.dafont.com/old-maquine.font</a:t>
            </a:r>
            <a:endParaRPr lang="en-US" sz="1200" cap="all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en-US" sz="24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THE CONTENT FONT IS</a:t>
            </a:r>
          </a:p>
          <a:p>
            <a:pPr>
              <a:lnSpc>
                <a:spcPct val="150000"/>
              </a:lnSpc>
            </a:pPr>
            <a:r>
              <a:rPr lang="en-US" sz="2400" cap="all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Poppins</a:t>
            </a:r>
          </a:p>
          <a:p>
            <a:pPr>
              <a:lnSpc>
                <a:spcPct val="150000"/>
              </a:lnSpc>
            </a:pPr>
            <a:endParaRPr lang="en-US" sz="1200" cap="all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C652018E-89DB-A9D8-46AA-8FAF4842AEAD}"/>
              </a:ext>
            </a:extLst>
          </p:cNvPr>
          <p:cNvSpPr txBox="1"/>
          <p:nvPr/>
        </p:nvSpPr>
        <p:spPr>
          <a:xfrm>
            <a:off x="403679" y="4234319"/>
            <a:ext cx="18421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Font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System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010845D2-DDFF-6654-B17F-583D71E0319D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26972225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29554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Text</a:t>
            </a:r>
            <a:r>
              <a:rPr lang="en-US" sz="3500" dirty="0"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</a:t>
            </a:r>
            <a:br>
              <a:rPr lang="en-US" sz="3500" dirty="0"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size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00270562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2FE96-A719-BDAF-D288-8265732F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B6682F-B3E0-1D3F-D49C-7C4F5C768E09}"/>
              </a:ext>
            </a:extLst>
          </p:cNvPr>
          <p:cNvSpPr/>
          <p:nvPr/>
        </p:nvSpPr>
        <p:spPr>
          <a:xfrm>
            <a:off x="2652855" y="2782443"/>
            <a:ext cx="4257396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Devoxx France 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F3DF2CE3-B669-0997-2525-5506591CDDEE}"/>
              </a:ext>
            </a:extLst>
          </p:cNvPr>
          <p:cNvSpPr txBox="1"/>
          <p:nvPr/>
        </p:nvSpPr>
        <p:spPr>
          <a:xfrm>
            <a:off x="2714223" y="1329946"/>
            <a:ext cx="6595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Why less slides is better</a:t>
            </a:r>
          </a:p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than more slides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7F3790A0-8EAF-0D3D-9E14-F7EB9568C95D}"/>
              </a:ext>
            </a:extLst>
          </p:cNvPr>
          <p:cNvSpPr txBox="1"/>
          <p:nvPr/>
        </p:nvSpPr>
        <p:spPr>
          <a:xfrm>
            <a:off x="403679" y="4234319"/>
            <a:ext cx="127150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Text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50E25-2B9B-9F88-E9CF-9FDA1C50EF8A}"/>
              </a:ext>
            </a:extLst>
          </p:cNvPr>
          <p:cNvSpPr/>
          <p:nvPr/>
        </p:nvSpPr>
        <p:spPr>
          <a:xfrm>
            <a:off x="7351129" y="2782443"/>
            <a:ext cx="4257396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Devoxx France runs on 3 days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Audience loves live coding and demo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Too much bullet points is super boring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More text : less concentration from the audience that will just read your slides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So this is exactly what you should not do</a:t>
            </a:r>
          </a:p>
        </p:txBody>
      </p:sp>
      <p:sp>
        <p:nvSpPr>
          <p:cNvPr id="4" name="TextBox 24">
            <a:extLst>
              <a:ext uri="{FF2B5EF4-FFF2-40B4-BE49-F238E27FC236}">
                <a16:creationId xmlns:a16="http://schemas.microsoft.com/office/drawing/2014/main" id="{6A0BC887-6724-FE3D-56C3-96B36E0FE5DB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210172480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251996" y="831083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251996" y="2775373"/>
            <a:ext cx="4899212" cy="2541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Try to keep a font size as big as possible. Remember also that too much code on one slide is useless. The audience reads this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texte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and does not listen to your presentation anymore. Try to split on different slides your presentation.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251996" y="1909264"/>
            <a:ext cx="6258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-15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Show me </a:t>
            </a:r>
            <a:r>
              <a:rPr lang="en-US" sz="4000" spc="-15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shome</a:t>
            </a:r>
            <a:r>
              <a:rPr lang="en-US" sz="4000" spc="-15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code ! </a:t>
            </a:r>
            <a:endParaRPr lang="en-US" sz="4000" b="1" spc="-15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2B17DFEA-60A9-D04B-7D14-1698A00F492A}"/>
              </a:ext>
            </a:extLst>
          </p:cNvPr>
          <p:cNvSpPr txBox="1"/>
          <p:nvPr/>
        </p:nvSpPr>
        <p:spPr>
          <a:xfrm>
            <a:off x="403679" y="4234319"/>
            <a:ext cx="183896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Main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Code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System</a:t>
            </a:r>
          </a:p>
        </p:txBody>
      </p:sp>
      <p:sp>
        <p:nvSpPr>
          <p:cNvPr id="7" name="TextBox 24">
            <a:extLst>
              <a:ext uri="{FF2B5EF4-FFF2-40B4-BE49-F238E27FC236}">
                <a16:creationId xmlns:a16="http://schemas.microsoft.com/office/drawing/2014/main" id="{E86FB8F9-8C81-82A9-8C53-1FE386F0EFA9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39444201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85979" y="758861"/>
            <a:ext cx="35557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cap="all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BIGGER IS YOUR CODE, BETTER IS THE EXPLAIN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385979" y="3239622"/>
            <a:ext cx="4899212" cy="143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You can choose dark mode or light mode presentation. We made the both mask for the slide. The main theme is </a:t>
            </a:r>
            <a:r>
              <a:rPr lang="en-US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globaly</a:t>
            </a:r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in dark mode, its better for reading highlighting code. But you can use white background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385979" y="1847270"/>
            <a:ext cx="6047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15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Better dark to show code</a:t>
            </a:r>
            <a:endParaRPr lang="en-US" sz="4800" b="1" spc="-15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6854B159-0AE2-45FC-1ED1-B1F056C6DCBB}"/>
              </a:ext>
            </a:extLst>
          </p:cNvPr>
          <p:cNvSpPr txBox="1"/>
          <p:nvPr/>
        </p:nvSpPr>
        <p:spPr>
          <a:xfrm>
            <a:off x="403679" y="4234319"/>
            <a:ext cx="124264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Dark</a:t>
            </a:r>
          </a:p>
          <a:p>
            <a: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Or</a:t>
            </a:r>
            <a: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br>
              <a:rPr lang="en-US" sz="3500" dirty="0"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r>
              <a:rPr lang="en-US" sz="35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Light</a:t>
            </a:r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1E1A7F52-587D-65AA-C19D-97F912A99698}"/>
              </a:ext>
            </a:extLst>
          </p:cNvPr>
          <p:cNvSpPr txBox="1"/>
          <p:nvPr/>
        </p:nvSpPr>
        <p:spPr>
          <a:xfrm>
            <a:off x="479879" y="3988098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GLOBAL GUIDE</a:t>
            </a:r>
          </a:p>
        </p:txBody>
      </p:sp>
    </p:spTree>
    <p:extLst>
      <p:ext uri="{BB962C8B-B14F-4D97-AF65-F5344CB8AC3E}">
        <p14:creationId xmlns:p14="http://schemas.microsoft.com/office/powerpoint/2010/main" val="148240128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10330</TotalTime>
  <Words>1297</Words>
  <Application>Microsoft Office PowerPoint</Application>
  <PresentationFormat>Grand écran</PresentationFormat>
  <Paragraphs>222</Paragraphs>
  <Slides>37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Old Maquine Caps</vt:lpstr>
      <vt:lpstr>Open Sans</vt:lpstr>
      <vt:lpstr>Pirulen Rg</vt:lpstr>
      <vt:lpstr>Popins</vt:lpstr>
      <vt:lpstr>Poppins</vt:lpstr>
      <vt:lpstr>Poppins Medium</vt:lpstr>
      <vt:lpstr>Roboto Medium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Stéphane Itschner</cp:lastModifiedBy>
  <cp:revision>75</cp:revision>
  <dcterms:created xsi:type="dcterms:W3CDTF">2023-01-26T08:16:31Z</dcterms:created>
  <dcterms:modified xsi:type="dcterms:W3CDTF">2025-03-08T07:05:42Z</dcterms:modified>
</cp:coreProperties>
</file>